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565484" y="259868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Cameras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565475" y="1419678"/>
            <a:ext cx="7772400" cy="3381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"Life is like a camera...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Focus on what's important,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Capture the good times,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Develop from the negatives, and if things don't work out,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Take another shot.”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~ unknown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Purpose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Keepsakes and memorabilia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made made it &amp; when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Alexander Wilkock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May 8, 1840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249382" y="342754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Camera use now and today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Invented: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portraits</a:t>
            </a:r>
          </a:p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Today: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professional pictures of nouns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Innovations from beginning 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 more photo to it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higher quality photos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take videos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more memory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able to delete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Best classified technology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e. Production, which includes manufacturing and construction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Positive &amp; negative impact in society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Positive: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providing a record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memories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jobs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discovery proof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scanning </a:t>
            </a:r>
          </a:p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Negative: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paparazzi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peeping Toms (stalking)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only one particular moment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inappropriate photos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Chart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Science: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Discovery of.......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- glass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- metal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- plastic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</a:t>
            </a:r>
          </a:p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Technology: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create an object that takes pictures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and saves them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Chart 2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Engineering: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creating shape of camera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placement of each piece to fit in object</a:t>
            </a:r>
          </a:p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Math: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how much of each material needed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thickness of outside &amp; lense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